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6" r:id="rId32"/>
    <p:sldId id="293" r:id="rId33"/>
    <p:sldId id="297" r:id="rId34"/>
    <p:sldId id="288" r:id="rId35"/>
    <p:sldId id="289" r:id="rId36"/>
    <p:sldId id="305" r:id="rId37"/>
    <p:sldId id="290" r:id="rId38"/>
    <p:sldId id="291" r:id="rId39"/>
    <p:sldId id="299" r:id="rId40"/>
    <p:sldId id="300" r:id="rId41"/>
    <p:sldId id="301" r:id="rId42"/>
    <p:sldId id="303" r:id="rId43"/>
    <p:sldId id="304" r:id="rId44"/>
    <p:sldId id="306" r:id="rId45"/>
    <p:sldId id="307" r:id="rId46"/>
    <p:sldId id="30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57" d="100"/>
          <a:sy n="57" d="100"/>
        </p:scale>
        <p:origin x="-1524" y="-10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0441CC-0041-434E-BA38-4B036E908CB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D86740-460C-45D7-9A59-F5D63BB51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ima\Desktop\Логотип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357298"/>
            <a:ext cx="3286148" cy="34270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229600" cy="1828800"/>
          </a:xfrm>
        </p:spPr>
        <p:txBody>
          <a:bodyPr>
            <a:normAutofit/>
          </a:bodyPr>
          <a:lstStyle/>
          <a:p>
            <a:r>
              <a:rPr lang="ru-RU" sz="9600" dirty="0" smtClean="0"/>
              <a:t>ЛИНИЯ </a:t>
            </a:r>
            <a:r>
              <a:rPr lang="en-US" sz="9600" dirty="0" smtClean="0"/>
              <a:t>VST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572008"/>
            <a:ext cx="8072494" cy="17526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002060"/>
                </a:solidFill>
              </a:rPr>
              <a:t>Презентация</a:t>
            </a:r>
            <a:endParaRPr lang="ru-RU" sz="7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Фото Трест\Линия VST\Новая папк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Фото Трест\Линия VST\Новая папк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Фото Трест\Линия VST\Новая папк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Фото Трест\Линия VST\Новая папка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 Трест\Линия VST\Новая папк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Трест\Линия VST\Новая папка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Фото Трест\Линия VST\Новая папка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Трест\Линия VST\Новая папка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о Трест\Линия VST\Новая папка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Фото Трест\Линия VST\Новая папка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Фото Трест\Линия VST\Новая папка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Фото Трест\Линия VST\Новая папка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Фото Трест\Линия VST\Новая папка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Фото Трест\Линия VST\Новая папка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6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Фото Трест\Линия VST\Новая папка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Фото Трест\Линия VST\Новая папка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521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Фото Трест\Линия VST\Новая папка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Фото Трест\Линия VST\Новая папка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Фото Трест\Линия VST\Новая папка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Фото Трест\Линия VST\Новая папка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Фото Трест\Линия VST\Новая папка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2" y="1"/>
            <a:ext cx="9144521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 Трест\Линия VST\Новая папк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Q:\foto СЛОВАКИЯ СТРОЙКА\Nor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71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Q:\foto СЛОВАКИЯ СТРОЙКА\Aula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58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Q:\foto СЛОВАКИЯ СТРОЙКА\P423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-1"/>
            <a:ext cx="5214973" cy="69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Q:\P1010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5143504" cy="68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Q:\C +йp+-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Dima\Desktop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67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Трест\Линия VST\Новая папк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57864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Dima\Desktop\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0"/>
            <a:ext cx="115267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Dima\Desktop\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5982" y="0"/>
            <a:ext cx="115267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Q: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Q:\камера 5 с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26" y="-24"/>
            <a:ext cx="13716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350"/>
            <a:ext cx="10945216" cy="68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42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452"/>
            <a:ext cx="9144000" cy="684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77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358" y="10411"/>
            <a:ext cx="9285878" cy="684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19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Фото Трест\Линия VST\Новая папк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Трест\Линия VST\Новая папк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5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о Трест\Линия VST\Новая папк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Фото Трест\Линия VST\Новая папка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Фото Трест\Линия VST\Новая папк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168</TotalTime>
  <Words>3</Words>
  <Application>Microsoft Office PowerPoint</Application>
  <PresentationFormat>Экран (4:3)</PresentationFormat>
  <Paragraphs>2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Апекс</vt:lpstr>
      <vt:lpstr>ЛИНИЯ VST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Dima</dc:creator>
  <cp:lastModifiedBy>Admin</cp:lastModifiedBy>
  <cp:revision>21</cp:revision>
  <dcterms:created xsi:type="dcterms:W3CDTF">2011-08-16T13:45:54Z</dcterms:created>
  <dcterms:modified xsi:type="dcterms:W3CDTF">2012-02-28T12:14:41Z</dcterms:modified>
</cp:coreProperties>
</file>